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2" r:id="rId4"/>
    <p:sldId id="259" r:id="rId5"/>
    <p:sldId id="260" r:id="rId6"/>
    <p:sldId id="261" r:id="rId7"/>
    <p:sldId id="263" r:id="rId8"/>
    <p:sldId id="258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Wrap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SolidWorks</a:t>
            </a:r>
            <a:r>
              <a:rPr lang="sv-SE" dirty="0"/>
              <a:t>, a </a:t>
            </a:r>
            <a:r>
              <a:rPr lang="sv-SE"/>
              <a:t>tutorial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14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text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199848" cy="3416300"/>
          </a:xfrm>
        </p:spPr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begin</a:t>
            </a:r>
            <a:r>
              <a:rPr lang="sv-SE" dirty="0"/>
              <a:t> </a:t>
            </a:r>
            <a:r>
              <a:rPr lang="sv-SE" dirty="0" err="1"/>
              <a:t>sketching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text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click</a:t>
            </a:r>
            <a:r>
              <a:rPr lang="sv-SE" dirty="0"/>
              <a:t> on the Text </a:t>
            </a:r>
            <a:r>
              <a:rPr lang="sv-SE" dirty="0" err="1"/>
              <a:t>sketchtool</a:t>
            </a:r>
            <a:r>
              <a:rPr lang="sv-SE" dirty="0"/>
              <a:t>, </a:t>
            </a:r>
            <a:r>
              <a:rPr lang="sv-SE" dirty="0" err="1"/>
              <a:t>it´s</a:t>
            </a:r>
            <a:r>
              <a:rPr lang="sv-SE" dirty="0"/>
              <a:t> an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looks like a </a:t>
            </a:r>
            <a:r>
              <a:rPr lang="sv-SE" dirty="0" err="1"/>
              <a:t>big</a:t>
            </a:r>
            <a:r>
              <a:rPr lang="sv-SE" dirty="0"/>
              <a:t> A. </a:t>
            </a:r>
          </a:p>
          <a:p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clicked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the toolbar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and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design </a:t>
            </a:r>
            <a:r>
              <a:rPr lang="sv-SE" dirty="0" err="1"/>
              <a:t>your</a:t>
            </a:r>
            <a:r>
              <a:rPr lang="sv-SE" dirty="0"/>
              <a:t> text. In the box at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that´s</a:t>
            </a:r>
            <a:r>
              <a:rPr lang="sv-SE" dirty="0"/>
              <a:t> </a:t>
            </a:r>
            <a:r>
              <a:rPr lang="sv-SE" dirty="0" err="1"/>
              <a:t>called</a:t>
            </a:r>
            <a:r>
              <a:rPr lang="sv-SE" dirty="0"/>
              <a:t> </a:t>
            </a:r>
            <a:r>
              <a:rPr lang="sv-SE" dirty="0" err="1"/>
              <a:t>Curves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construction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just </a:t>
            </a:r>
            <a:r>
              <a:rPr lang="sv-SE" dirty="0" err="1"/>
              <a:t>drew</a:t>
            </a:r>
            <a:r>
              <a:rPr lang="sv-SE" dirty="0"/>
              <a:t>.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that´s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say</a:t>
            </a:r>
            <a:r>
              <a:rPr lang="sv-SE" dirty="0"/>
              <a:t> Line 1 in the box.</a:t>
            </a:r>
          </a:p>
          <a:p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in the box </a:t>
            </a:r>
            <a:r>
              <a:rPr lang="sv-SE" dirty="0" err="1"/>
              <a:t>called</a:t>
            </a:r>
            <a:r>
              <a:rPr lang="sv-SE" dirty="0"/>
              <a:t> Text,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the text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wrap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part.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the text SOLIDWORKS.   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802" y="503854"/>
            <a:ext cx="2534145" cy="56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in the box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the program </a:t>
            </a:r>
            <a:r>
              <a:rPr lang="sv-SE" dirty="0" err="1"/>
              <a:t>adding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on </a:t>
            </a:r>
            <a:r>
              <a:rPr lang="sv-SE" dirty="0" err="1"/>
              <a:t>your</a:t>
            </a:r>
            <a:r>
              <a:rPr lang="sv-SE" dirty="0"/>
              <a:t> part.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so </a:t>
            </a:r>
            <a:r>
              <a:rPr lang="sv-SE" dirty="0" err="1"/>
              <a:t>that</a:t>
            </a:r>
            <a:r>
              <a:rPr lang="sv-SE" dirty="0"/>
              <a:t> it is </a:t>
            </a:r>
            <a:r>
              <a:rPr lang="sv-SE" dirty="0" err="1"/>
              <a:t>located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and the </a:t>
            </a:r>
            <a:r>
              <a:rPr lang="sv-SE" dirty="0" err="1"/>
              <a:t>size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. Under the box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adjust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the text is </a:t>
            </a:r>
            <a:r>
              <a:rPr lang="sv-SE" dirty="0" err="1"/>
              <a:t>placed</a:t>
            </a:r>
            <a:r>
              <a:rPr lang="sv-SE" dirty="0"/>
              <a:t> in the </a:t>
            </a:r>
            <a:r>
              <a:rPr lang="sv-SE" dirty="0" err="1"/>
              <a:t>middle</a:t>
            </a:r>
            <a:r>
              <a:rPr lang="sv-SE" dirty="0"/>
              <a:t> and a </a:t>
            </a:r>
            <a:r>
              <a:rPr lang="sv-SE" dirty="0" err="1"/>
              <a:t>lot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adjustments</a:t>
            </a:r>
            <a:r>
              <a:rPr lang="sv-SE" dirty="0"/>
              <a:t>. </a:t>
            </a:r>
          </a:p>
          <a:p>
            <a:r>
              <a:rPr lang="sv-SE" dirty="0"/>
              <a:t>In order to </a:t>
            </a:r>
            <a:r>
              <a:rPr lang="sv-SE" dirty="0" err="1"/>
              <a:t>change</a:t>
            </a:r>
            <a:r>
              <a:rPr lang="sv-SE" dirty="0"/>
              <a:t> font or </a:t>
            </a:r>
            <a:r>
              <a:rPr lang="sv-SE" dirty="0" err="1"/>
              <a:t>size</a:t>
            </a:r>
            <a:r>
              <a:rPr lang="sv-SE" dirty="0"/>
              <a:t> on the text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click</a:t>
            </a:r>
            <a:r>
              <a:rPr lang="sv-SE" dirty="0"/>
              <a:t> in the box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document</a:t>
            </a:r>
            <a:r>
              <a:rPr lang="sv-SE" dirty="0"/>
              <a:t> font,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button</a:t>
            </a:r>
            <a:r>
              <a:rPr lang="sv-SE" dirty="0"/>
              <a:t> Font…</a:t>
            </a:r>
          </a:p>
          <a:p>
            <a:r>
              <a:rPr lang="sv-SE" dirty="0" err="1"/>
              <a:t>Once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clicked</a:t>
            </a:r>
            <a:r>
              <a:rPr lang="sv-SE" dirty="0"/>
              <a:t> the font </a:t>
            </a:r>
            <a:r>
              <a:rPr lang="sv-SE" dirty="0" err="1"/>
              <a:t>button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and font, i </a:t>
            </a:r>
            <a:r>
              <a:rPr lang="sv-SE" dirty="0" err="1"/>
              <a:t>took</a:t>
            </a:r>
            <a:r>
              <a:rPr lang="sv-SE" dirty="0"/>
              <a:t> the same font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changed</a:t>
            </a:r>
            <a:r>
              <a:rPr lang="sv-SE" dirty="0"/>
              <a:t> the </a:t>
            </a:r>
            <a:r>
              <a:rPr lang="sv-SE" dirty="0" err="1"/>
              <a:t>size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text by </a:t>
            </a:r>
            <a:r>
              <a:rPr lang="sv-SE" dirty="0" err="1"/>
              <a:t>clicking</a:t>
            </a:r>
            <a:r>
              <a:rPr lang="sv-SE" dirty="0"/>
              <a:t> on Points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: 36. </a:t>
            </a:r>
          </a:p>
          <a:p>
            <a:r>
              <a:rPr lang="sv-SE" dirty="0" err="1"/>
              <a:t>Click</a:t>
            </a:r>
            <a:r>
              <a:rPr lang="sv-SE" dirty="0"/>
              <a:t> ok and </a:t>
            </a:r>
            <a:r>
              <a:rPr lang="sv-SE" dirty="0" err="1"/>
              <a:t>then</a:t>
            </a:r>
            <a:r>
              <a:rPr lang="sv-SE" dirty="0"/>
              <a:t> the green OK </a:t>
            </a:r>
            <a:r>
              <a:rPr lang="sv-SE" dirty="0" err="1"/>
              <a:t>button</a:t>
            </a:r>
            <a:r>
              <a:rPr lang="sv-SE" dirty="0"/>
              <a:t> on the text toolbar. 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131" y="419878"/>
            <a:ext cx="1952895" cy="407378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131" y="4777275"/>
            <a:ext cx="2059933" cy="15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Exit the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401" y="3581124"/>
            <a:ext cx="4251570" cy="28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Wrap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4" y="2248936"/>
            <a:ext cx="9267339" cy="3899937"/>
          </a:xfrm>
        </p:spPr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going to wrap </a:t>
            </a:r>
            <a:r>
              <a:rPr lang="sv-SE" dirty="0" err="1"/>
              <a:t>your</a:t>
            </a:r>
            <a:r>
              <a:rPr lang="sv-SE" dirty="0"/>
              <a:t> sketch.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begin</a:t>
            </a:r>
            <a:r>
              <a:rPr lang="sv-SE" dirty="0"/>
              <a:t> by                            </a:t>
            </a:r>
            <a:r>
              <a:rPr lang="sv-SE" dirty="0" err="1"/>
              <a:t>clicking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Features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Wrap </a:t>
            </a:r>
            <a:r>
              <a:rPr lang="sv-SE" dirty="0" err="1"/>
              <a:t>tool</a:t>
            </a:r>
            <a:r>
              <a:rPr lang="sv-SE" dirty="0"/>
              <a:t>. </a:t>
            </a:r>
          </a:p>
          <a:p>
            <a:r>
              <a:rPr lang="sv-SE" dirty="0" err="1"/>
              <a:t>Once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it so </a:t>
            </a:r>
            <a:r>
              <a:rPr lang="sv-SE" dirty="0" err="1"/>
              <a:t>that</a:t>
            </a:r>
            <a:r>
              <a:rPr lang="sv-SE" dirty="0"/>
              <a:t> the toolbar </a:t>
            </a:r>
            <a:r>
              <a:rPr lang="sv-SE" dirty="0" err="1"/>
              <a:t>will</a:t>
            </a:r>
            <a:r>
              <a:rPr lang="sv-SE" dirty="0"/>
              <a:t>                           </a:t>
            </a:r>
            <a:r>
              <a:rPr lang="sv-SE" dirty="0" err="1"/>
              <a:t>open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. </a:t>
            </a:r>
          </a:p>
          <a:p>
            <a:r>
              <a:rPr lang="sv-SE" dirty="0"/>
              <a:t>Wrap parameters: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choice is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to </a:t>
            </a:r>
            <a:r>
              <a:rPr lang="sv-SE" dirty="0" err="1"/>
              <a:t>Emboss</a:t>
            </a:r>
            <a:r>
              <a:rPr lang="sv-SE" dirty="0"/>
              <a:t> or </a:t>
            </a:r>
            <a:r>
              <a:rPr lang="sv-SE" dirty="0" err="1"/>
              <a:t>Deboss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part, </a:t>
            </a:r>
            <a:r>
              <a:rPr lang="sv-SE" dirty="0" err="1"/>
              <a:t>meaning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it to be </a:t>
            </a:r>
            <a:r>
              <a:rPr lang="sv-SE" dirty="0" err="1"/>
              <a:t>poking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or be </a:t>
            </a:r>
            <a:r>
              <a:rPr lang="sv-SE" dirty="0" err="1"/>
              <a:t>carved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part. I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mine</a:t>
            </a:r>
            <a:r>
              <a:rPr lang="sv-SE" dirty="0"/>
              <a:t> </a:t>
            </a:r>
            <a:r>
              <a:rPr lang="sv-SE" dirty="0" err="1"/>
              <a:t>poking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. </a:t>
            </a:r>
          </a:p>
          <a:p>
            <a:r>
              <a:rPr lang="sv-SE" dirty="0" err="1"/>
              <a:t>Next</a:t>
            </a:r>
            <a:r>
              <a:rPr lang="sv-SE" dirty="0"/>
              <a:t> is a box </a:t>
            </a:r>
            <a:r>
              <a:rPr lang="sv-SE" dirty="0" err="1"/>
              <a:t>where</a:t>
            </a:r>
            <a:r>
              <a:rPr lang="sv-SE" dirty="0"/>
              <a:t> the program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describe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text to be </a:t>
            </a:r>
            <a:r>
              <a:rPr lang="sv-SE" dirty="0" err="1"/>
              <a:t>wraped</a:t>
            </a:r>
            <a:r>
              <a:rPr lang="sv-SE" dirty="0"/>
              <a:t> on.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 the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 chose. (Face&lt;1&gt;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called</a:t>
            </a:r>
            <a:r>
              <a:rPr lang="sv-SE" dirty="0"/>
              <a:t>) </a:t>
            </a:r>
          </a:p>
          <a:p>
            <a:r>
              <a:rPr lang="sv-SE" dirty="0"/>
              <a:t>Under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in D1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deboss</a:t>
            </a:r>
            <a:r>
              <a:rPr lang="sv-SE" dirty="0"/>
              <a:t> or </a:t>
            </a:r>
            <a:r>
              <a:rPr lang="sv-SE" dirty="0" err="1"/>
              <a:t>emboss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. I </a:t>
            </a:r>
            <a:r>
              <a:rPr lang="sv-SE" dirty="0" err="1"/>
              <a:t>picked</a:t>
            </a:r>
            <a:r>
              <a:rPr lang="sv-SE" dirty="0"/>
              <a:t> 1mm.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green ok </a:t>
            </a:r>
            <a:r>
              <a:rPr lang="sv-SE" dirty="0" err="1"/>
              <a:t>button</a:t>
            </a:r>
            <a:r>
              <a:rPr lang="sv-SE" dirty="0"/>
              <a:t> on the toolbar.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132" y="0"/>
            <a:ext cx="3360945" cy="360161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06" y="619212"/>
            <a:ext cx="942152" cy="3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Finished</a:t>
            </a:r>
            <a:r>
              <a:rPr lang="sv-SE" dirty="0"/>
              <a:t> Wrap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finished</a:t>
            </a:r>
            <a:r>
              <a:rPr lang="sv-SE" dirty="0"/>
              <a:t> </a:t>
            </a:r>
            <a:r>
              <a:rPr lang="sv-SE" dirty="0" err="1"/>
              <a:t>wraped</a:t>
            </a:r>
            <a:r>
              <a:rPr lang="sv-SE" dirty="0"/>
              <a:t> part. </a:t>
            </a:r>
          </a:p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67" y="4076632"/>
            <a:ext cx="1613891" cy="24975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33" y="4091611"/>
            <a:ext cx="1561467" cy="248262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27" y="4076632"/>
            <a:ext cx="1587679" cy="247138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569" y="4069143"/>
            <a:ext cx="1572701" cy="24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SolidWorks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by </a:t>
            </a:r>
            <a:r>
              <a:rPr lang="sv-SE" dirty="0" err="1"/>
              <a:t>opening</a:t>
            </a:r>
            <a:r>
              <a:rPr lang="sv-SE" dirty="0"/>
              <a:t> the program </a:t>
            </a:r>
            <a:r>
              <a:rPr lang="sv-SE" dirty="0" err="1"/>
              <a:t>SolidWorks</a:t>
            </a:r>
            <a:r>
              <a:rPr lang="sv-SE" dirty="0"/>
              <a:t>.</a:t>
            </a:r>
          </a:p>
          <a:p>
            <a:r>
              <a:rPr lang="sv-SE" dirty="0" err="1"/>
              <a:t>Open</a:t>
            </a:r>
            <a:r>
              <a:rPr lang="sv-SE" dirty="0"/>
              <a:t> a New Dokument.</a:t>
            </a:r>
          </a:p>
          <a:p>
            <a:r>
              <a:rPr lang="sv-SE" dirty="0" err="1"/>
              <a:t>Click</a:t>
            </a:r>
            <a:r>
              <a:rPr lang="sv-SE" dirty="0"/>
              <a:t> on Part.</a:t>
            </a:r>
          </a:p>
          <a:p>
            <a:r>
              <a:rPr lang="sv-SE" dirty="0"/>
              <a:t>A new </a:t>
            </a:r>
            <a:r>
              <a:rPr lang="sv-SE" dirty="0" err="1"/>
              <a:t>Solidworkspart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11" y="2869035"/>
            <a:ext cx="3597785" cy="27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the Wrap-feature </a:t>
            </a:r>
            <a:r>
              <a:rPr lang="sv-SE" dirty="0" err="1"/>
              <a:t>works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Wrap feature is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commonly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constrution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for </a:t>
            </a:r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basic</a:t>
            </a:r>
            <a:r>
              <a:rPr lang="sv-SE" dirty="0"/>
              <a:t> or </a:t>
            </a:r>
            <a:r>
              <a:rPr lang="sv-SE" dirty="0" err="1"/>
              <a:t>complex</a:t>
            </a:r>
            <a:r>
              <a:rPr lang="sv-SE" dirty="0"/>
              <a:t> 3D-models. </a:t>
            </a:r>
          </a:p>
          <a:p>
            <a:r>
              <a:rPr lang="sv-SE" dirty="0"/>
              <a:t>It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all kinds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is </a:t>
            </a:r>
            <a:r>
              <a:rPr lang="sv-SE" dirty="0" err="1"/>
              <a:t>mostly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 </a:t>
            </a:r>
            <a:r>
              <a:rPr lang="sv-SE" dirty="0" err="1"/>
              <a:t>circles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round faces. The wrap feature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for </a:t>
            </a:r>
            <a:r>
              <a:rPr lang="sv-SE" dirty="0" err="1"/>
              <a:t>example</a:t>
            </a:r>
            <a:r>
              <a:rPr lang="sv-SE" dirty="0"/>
              <a:t> text on a round </a:t>
            </a:r>
            <a:r>
              <a:rPr lang="sv-SE" dirty="0" err="1"/>
              <a:t>surface</a:t>
            </a:r>
            <a:r>
              <a:rPr lang="sv-SE" dirty="0"/>
              <a:t> or a logo or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. </a:t>
            </a:r>
          </a:p>
          <a:p>
            <a:r>
              <a:rPr lang="sv-SE" dirty="0"/>
              <a:t>In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tutorial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operate</a:t>
            </a:r>
            <a:r>
              <a:rPr lang="sv-SE" dirty="0"/>
              <a:t> the Wrap feature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Solidworks</a:t>
            </a:r>
            <a:r>
              <a:rPr lang="sv-SE" dirty="0"/>
              <a:t> software. 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 make a </a:t>
            </a:r>
            <a:r>
              <a:rPr lang="sv-SE" dirty="0" err="1"/>
              <a:t>tube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text SOLIDWORKS </a:t>
            </a:r>
            <a:r>
              <a:rPr lang="sv-SE" dirty="0" err="1"/>
              <a:t>around</a:t>
            </a:r>
            <a:r>
              <a:rPr lang="sv-SE" dirty="0"/>
              <a:t> it.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725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1154953" y="2290194"/>
            <a:ext cx="7334704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Sketch in the </a:t>
            </a:r>
            <a:r>
              <a:rPr lang="sv-SE" dirty="0" err="1"/>
              <a:t>Command</a:t>
            </a:r>
            <a:r>
              <a:rPr lang="sv-SE" dirty="0"/>
              <a:t> Manager toolbar. All sketch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. (As the </a:t>
            </a:r>
            <a:r>
              <a:rPr lang="sv-SE" dirty="0" err="1"/>
              <a:t>picture</a:t>
            </a:r>
            <a:r>
              <a:rPr lang="sv-SE" dirty="0"/>
              <a:t> to the right)</a:t>
            </a:r>
          </a:p>
          <a:p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Sketch.</a:t>
            </a:r>
          </a:p>
          <a:p>
            <a:r>
              <a:rPr lang="sv-SE" dirty="0"/>
              <a:t>In </a:t>
            </a:r>
            <a:r>
              <a:rPr lang="sv-SE" dirty="0" err="1"/>
              <a:t>your</a:t>
            </a:r>
            <a:r>
              <a:rPr lang="sv-SE" dirty="0"/>
              <a:t> area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, </a:t>
            </a:r>
            <a:r>
              <a:rPr lang="sv-SE" dirty="0" err="1"/>
              <a:t>three</a:t>
            </a:r>
            <a:r>
              <a:rPr lang="sv-SE" dirty="0"/>
              <a:t> planes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 as in the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. Front plane, </a:t>
            </a:r>
            <a:r>
              <a:rPr lang="sv-SE" dirty="0" err="1"/>
              <a:t>Top</a:t>
            </a:r>
            <a:r>
              <a:rPr lang="sv-SE" dirty="0"/>
              <a:t> plane and Right plane. Think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as (Front plane) a front </a:t>
            </a:r>
            <a:r>
              <a:rPr lang="sv-SE" dirty="0" err="1"/>
              <a:t>wall</a:t>
            </a:r>
            <a:r>
              <a:rPr lang="sv-SE" dirty="0"/>
              <a:t> in a </a:t>
            </a:r>
            <a:r>
              <a:rPr lang="sv-SE" dirty="0" err="1"/>
              <a:t>room</a:t>
            </a:r>
            <a:r>
              <a:rPr lang="sv-SE" dirty="0"/>
              <a:t>, (</a:t>
            </a:r>
            <a:r>
              <a:rPr lang="sv-SE" dirty="0" err="1"/>
              <a:t>Top</a:t>
            </a:r>
            <a:r>
              <a:rPr lang="sv-SE" dirty="0"/>
              <a:t> plane) the </a:t>
            </a:r>
            <a:r>
              <a:rPr lang="sv-SE" dirty="0" err="1"/>
              <a:t>floor</a:t>
            </a:r>
            <a:r>
              <a:rPr lang="sv-SE" dirty="0"/>
              <a:t> in the </a:t>
            </a:r>
            <a:r>
              <a:rPr lang="sv-SE" dirty="0" err="1"/>
              <a:t>room</a:t>
            </a:r>
            <a:r>
              <a:rPr lang="sv-SE" dirty="0"/>
              <a:t> and (right plane) as the right </a:t>
            </a:r>
            <a:r>
              <a:rPr lang="sv-SE" dirty="0" err="1"/>
              <a:t>wall</a:t>
            </a:r>
            <a:r>
              <a:rPr lang="sv-SE" dirty="0"/>
              <a:t>.</a:t>
            </a:r>
          </a:p>
          <a:p>
            <a:r>
              <a:rPr lang="sv-SE" dirty="0"/>
              <a:t>Pick the plane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by </a:t>
            </a:r>
            <a:r>
              <a:rPr lang="sv-SE" dirty="0" err="1"/>
              <a:t>clicking</a:t>
            </a:r>
            <a:r>
              <a:rPr lang="sv-SE" dirty="0"/>
              <a:t> on it..</a:t>
            </a: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53" y="2290194"/>
            <a:ext cx="3530934" cy="435808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20" y="4966283"/>
            <a:ext cx="2184424" cy="18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sv-SE" dirty="0"/>
              <a:t>Sketch the </a:t>
            </a:r>
            <a:r>
              <a:rPr lang="sv-SE" dirty="0" err="1"/>
              <a:t>profile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tube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536388"/>
            <a:ext cx="8761412" cy="389796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 </a:t>
            </a:r>
            <a:r>
              <a:rPr lang="sv-SE" dirty="0" err="1"/>
              <a:t>choose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front plane for my </a:t>
            </a:r>
            <a:r>
              <a:rPr lang="sv-SE" dirty="0" err="1"/>
              <a:t>specific</a:t>
            </a:r>
            <a:r>
              <a:rPr lang="sv-SE" dirty="0"/>
              <a:t> part.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drawing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Circle</a:t>
            </a:r>
            <a:r>
              <a:rPr lang="sv-SE" dirty="0"/>
              <a:t>. Always 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on the origo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 like i </a:t>
            </a:r>
            <a:r>
              <a:rPr lang="sv-SE" dirty="0" err="1"/>
              <a:t>did</a:t>
            </a:r>
            <a:r>
              <a:rPr lang="sv-SE" dirty="0"/>
              <a:t> in the </a:t>
            </a:r>
            <a:r>
              <a:rPr lang="sv-SE" dirty="0" err="1"/>
              <a:t>picture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make it </a:t>
            </a:r>
            <a:r>
              <a:rPr lang="sv-SE" dirty="0" err="1"/>
              <a:t>easier</a:t>
            </a:r>
            <a:r>
              <a:rPr lang="sv-SE" dirty="0"/>
              <a:t> to later </a:t>
            </a:r>
            <a:r>
              <a:rPr lang="sv-SE" dirty="0" err="1"/>
              <a:t>create</a:t>
            </a:r>
            <a:r>
              <a:rPr lang="sv-SE" dirty="0"/>
              <a:t> the </a:t>
            </a:r>
            <a:r>
              <a:rPr lang="sv-SE" dirty="0" err="1"/>
              <a:t>path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it in the </a:t>
            </a:r>
            <a:r>
              <a:rPr lang="sv-SE" dirty="0" err="1"/>
              <a:t>next</a:t>
            </a:r>
            <a:r>
              <a:rPr lang="sv-SE" dirty="0"/>
              <a:t> step. And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centre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useful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the right </a:t>
            </a:r>
            <a:r>
              <a:rPr lang="sv-SE" dirty="0" err="1"/>
              <a:t>measurements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tool</a:t>
            </a:r>
            <a:r>
              <a:rPr lang="sv-SE" dirty="0"/>
              <a:t> Smart Dimension.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besides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and a pop-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show,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diameter </a:t>
            </a:r>
            <a:r>
              <a:rPr lang="sv-SE" dirty="0" err="1"/>
              <a:t>of</a:t>
            </a:r>
            <a:r>
              <a:rPr lang="sv-SE" dirty="0"/>
              <a:t> the part to be.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my </a:t>
            </a:r>
            <a:r>
              <a:rPr lang="sv-SE" dirty="0" err="1"/>
              <a:t>circle</a:t>
            </a:r>
            <a:r>
              <a:rPr lang="sv-SE" dirty="0"/>
              <a:t> diameter 30mm.</a:t>
            </a:r>
          </a:p>
          <a:p>
            <a:r>
              <a:rPr lang="sv-SE" dirty="0"/>
              <a:t>(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</a:t>
            </a:r>
            <a:r>
              <a:rPr lang="sv-SE" dirty="0" err="1"/>
              <a:t>tube</a:t>
            </a:r>
            <a:r>
              <a:rPr lang="sv-SE" dirty="0"/>
              <a:t> to be </a:t>
            </a:r>
            <a:r>
              <a:rPr lang="sv-SE" dirty="0" err="1"/>
              <a:t>hollow</a:t>
            </a:r>
            <a:r>
              <a:rPr lang="sv-SE" dirty="0"/>
              <a:t>,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circle</a:t>
            </a:r>
            <a:r>
              <a:rPr lang="sv-SE" dirty="0"/>
              <a:t> inside the </a:t>
            </a:r>
            <a:r>
              <a:rPr lang="sv-SE" dirty="0" err="1"/>
              <a:t>first</a:t>
            </a:r>
            <a:r>
              <a:rPr lang="sv-SE" dirty="0"/>
              <a:t> and </a:t>
            </a:r>
            <a:r>
              <a:rPr lang="sv-SE" dirty="0" err="1"/>
              <a:t>give</a:t>
            </a:r>
            <a:r>
              <a:rPr lang="sv-SE" dirty="0"/>
              <a:t> it a </a:t>
            </a:r>
            <a:r>
              <a:rPr lang="sv-SE" dirty="0" err="1"/>
              <a:t>smaller</a:t>
            </a:r>
            <a:r>
              <a:rPr lang="sv-SE" dirty="0"/>
              <a:t> </a:t>
            </a:r>
            <a:r>
              <a:rPr lang="sv-SE" dirty="0" err="1"/>
              <a:t>measurment</a:t>
            </a:r>
            <a:r>
              <a:rPr lang="sv-SE" dirty="0"/>
              <a:t> like 26mm, it </a:t>
            </a:r>
            <a:r>
              <a:rPr lang="sv-SE" dirty="0" err="1"/>
              <a:t>will</a:t>
            </a:r>
            <a:r>
              <a:rPr lang="sv-SE" dirty="0"/>
              <a:t> make the </a:t>
            </a:r>
            <a:r>
              <a:rPr lang="sv-SE" dirty="0" err="1"/>
              <a:t>tube</a:t>
            </a:r>
            <a:r>
              <a:rPr lang="sv-SE" dirty="0"/>
              <a:t> </a:t>
            </a:r>
            <a:r>
              <a:rPr lang="sv-SE" dirty="0" err="1"/>
              <a:t>hollow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feature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..)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37" y="1896397"/>
            <a:ext cx="1847220" cy="191082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437" y="4235097"/>
            <a:ext cx="1847220" cy="17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sv-SE" dirty="0" err="1"/>
              <a:t>Finishing</a:t>
            </a:r>
            <a:r>
              <a:rPr lang="sv-SE" dirty="0"/>
              <a:t> a Sketch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026096" cy="3416300"/>
          </a:xfrm>
        </p:spPr>
        <p:txBody>
          <a:bodyPr/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looks like the </a:t>
            </a:r>
            <a:r>
              <a:rPr lang="sv-SE" dirty="0" err="1"/>
              <a:t>picture</a:t>
            </a:r>
            <a:r>
              <a:rPr lang="sv-SE" dirty="0"/>
              <a:t> to the right,(all </a:t>
            </a:r>
            <a:r>
              <a:rPr lang="sv-SE" dirty="0" err="1"/>
              <a:t>lines</a:t>
            </a:r>
            <a:r>
              <a:rPr lang="sv-SE" dirty="0"/>
              <a:t> black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)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all the </a:t>
            </a:r>
            <a:r>
              <a:rPr lang="sv-SE" dirty="0" err="1"/>
              <a:t>measurements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it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is </a:t>
            </a:r>
            <a:r>
              <a:rPr lang="sv-SE" dirty="0" err="1"/>
              <a:t>missing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red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same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twise</a:t>
            </a:r>
            <a:r>
              <a:rPr lang="sv-SE" dirty="0"/>
              <a:t> or </a:t>
            </a:r>
            <a:r>
              <a:rPr lang="sv-SE" dirty="0" err="1"/>
              <a:t>more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975" y="2355553"/>
            <a:ext cx="2345946" cy="21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449416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Features.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Extruded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 </a:t>
            </a:r>
            <a:r>
              <a:rPr lang="sv-SE" dirty="0" err="1"/>
              <a:t>Generally</a:t>
            </a:r>
            <a:r>
              <a:rPr lang="sv-SE" dirty="0"/>
              <a:t> the part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appear</a:t>
            </a:r>
            <a:r>
              <a:rPr lang="sv-SE" dirty="0"/>
              <a:t> in a 3D-view like the </a:t>
            </a:r>
            <a:r>
              <a:rPr lang="sv-SE" dirty="0" err="1"/>
              <a:t>picture</a:t>
            </a:r>
            <a:r>
              <a:rPr lang="sv-SE" dirty="0"/>
              <a:t> to the right. If not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sketch.</a:t>
            </a:r>
          </a:p>
          <a:p>
            <a:r>
              <a:rPr lang="sv-SE" dirty="0"/>
              <a:t>In the toolbar to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depth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part. I </a:t>
            </a:r>
            <a:r>
              <a:rPr lang="sv-SE" dirty="0" err="1"/>
              <a:t>wrote</a:t>
            </a:r>
            <a:r>
              <a:rPr lang="sv-SE" dirty="0"/>
              <a:t> 50mm in the D1 (</a:t>
            </a:r>
            <a:r>
              <a:rPr lang="sv-SE" dirty="0" err="1"/>
              <a:t>Direction</a:t>
            </a:r>
            <a:r>
              <a:rPr lang="sv-SE" dirty="0"/>
              <a:t> 1) box. And </a:t>
            </a:r>
            <a:r>
              <a:rPr lang="sv-SE" dirty="0" err="1"/>
              <a:t>then</a:t>
            </a:r>
            <a:r>
              <a:rPr lang="sv-SE" dirty="0"/>
              <a:t> the part </a:t>
            </a:r>
            <a:r>
              <a:rPr lang="sv-SE" dirty="0" err="1"/>
              <a:t>should</a:t>
            </a:r>
            <a:r>
              <a:rPr lang="sv-SE" dirty="0"/>
              <a:t> look like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7390701" y="643435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Finished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6179"/>
            <a:ext cx="1504538" cy="257692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86" y="2155546"/>
            <a:ext cx="2173923" cy="215610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05" y="4515862"/>
            <a:ext cx="2176526" cy="21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wrap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create</a:t>
            </a:r>
            <a:r>
              <a:rPr lang="sv-SE" dirty="0"/>
              <a:t> a Wrap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to wrap. For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text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wrap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cylinder. </a:t>
            </a:r>
          </a:p>
          <a:p>
            <a:r>
              <a:rPr lang="sv-SE" dirty="0"/>
              <a:t>So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start by </a:t>
            </a:r>
            <a:r>
              <a:rPr lang="sv-SE" dirty="0" err="1"/>
              <a:t>picking</a:t>
            </a:r>
            <a:r>
              <a:rPr lang="sv-SE" dirty="0"/>
              <a:t> a plane for </a:t>
            </a:r>
            <a:r>
              <a:rPr lang="sv-SE" dirty="0" err="1"/>
              <a:t>our</a:t>
            </a:r>
            <a:r>
              <a:rPr lang="sv-SE" dirty="0"/>
              <a:t> sketch. As I </a:t>
            </a:r>
            <a:r>
              <a:rPr lang="sv-SE" dirty="0" err="1"/>
              <a:t>want</a:t>
            </a:r>
            <a:r>
              <a:rPr lang="sv-SE" dirty="0"/>
              <a:t> a Plane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goes straight </a:t>
            </a:r>
            <a:r>
              <a:rPr lang="sv-SE" dirty="0" err="1"/>
              <a:t>thou</a:t>
            </a:r>
            <a:r>
              <a:rPr lang="sv-SE" dirty="0"/>
              <a:t> my part or </a:t>
            </a:r>
            <a:r>
              <a:rPr lang="sv-SE" dirty="0" err="1"/>
              <a:t>are</a:t>
            </a:r>
            <a:r>
              <a:rPr lang="sv-SE" dirty="0"/>
              <a:t> in front </a:t>
            </a:r>
            <a:r>
              <a:rPr lang="sv-SE" dirty="0" err="1"/>
              <a:t>of</a:t>
            </a:r>
            <a:r>
              <a:rPr lang="sv-SE" dirty="0"/>
              <a:t> it I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choises</a:t>
            </a:r>
            <a:r>
              <a:rPr lang="sv-SE" dirty="0"/>
              <a:t>. </a:t>
            </a:r>
            <a:r>
              <a:rPr lang="sv-SE" dirty="0" err="1"/>
              <a:t>Either</a:t>
            </a:r>
            <a:r>
              <a:rPr lang="sv-SE" dirty="0"/>
              <a:t> I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plane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plae</a:t>
            </a:r>
            <a:r>
              <a:rPr lang="sv-SE" dirty="0"/>
              <a:t> or I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a new plane. I chose to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plane. </a:t>
            </a:r>
          </a:p>
          <a:p>
            <a:r>
              <a:rPr lang="sv-SE" dirty="0"/>
              <a:t>So I </a:t>
            </a:r>
            <a:r>
              <a:rPr lang="sv-SE" dirty="0" err="1"/>
              <a:t>open</a:t>
            </a:r>
            <a:r>
              <a:rPr lang="sv-SE" dirty="0"/>
              <a:t> a new sketch on the </a:t>
            </a:r>
            <a:r>
              <a:rPr lang="sv-SE" dirty="0" err="1"/>
              <a:t>top</a:t>
            </a:r>
            <a:r>
              <a:rPr lang="sv-SE" dirty="0"/>
              <a:t> plane. 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861" y="2057833"/>
            <a:ext cx="2066323" cy="30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wrap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7207" y="2295590"/>
            <a:ext cx="8825659" cy="3416300"/>
          </a:xfrm>
        </p:spPr>
        <p:txBody>
          <a:bodyPr/>
          <a:lstStyle/>
          <a:p>
            <a:r>
              <a:rPr lang="sv-SE" dirty="0"/>
              <a:t>Before </a:t>
            </a:r>
            <a:r>
              <a:rPr lang="sv-SE" dirty="0" err="1"/>
              <a:t>you</a:t>
            </a:r>
            <a:r>
              <a:rPr lang="sv-SE" dirty="0"/>
              <a:t> sketch a text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begin</a:t>
            </a:r>
            <a:r>
              <a:rPr lang="sv-SE" dirty="0"/>
              <a:t> by </a:t>
            </a:r>
            <a:r>
              <a:rPr lang="sv-SE" dirty="0" err="1"/>
              <a:t>sketching</a:t>
            </a:r>
            <a:r>
              <a:rPr lang="sv-SE" dirty="0"/>
              <a:t> a </a:t>
            </a:r>
            <a:r>
              <a:rPr lang="sv-SE" dirty="0" err="1"/>
              <a:t>line</a:t>
            </a:r>
            <a:r>
              <a:rPr lang="sv-SE" dirty="0"/>
              <a:t> or </a:t>
            </a:r>
            <a:r>
              <a:rPr lang="sv-SE" dirty="0" err="1"/>
              <a:t>curve</a:t>
            </a:r>
            <a:r>
              <a:rPr lang="sv-SE" dirty="0"/>
              <a:t> to </a:t>
            </a:r>
            <a:r>
              <a:rPr lang="sv-SE" dirty="0" err="1"/>
              <a:t>descibe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located</a:t>
            </a:r>
            <a:r>
              <a:rPr lang="sv-SE" dirty="0"/>
              <a:t>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draw</a:t>
            </a:r>
            <a:r>
              <a:rPr lang="sv-SE" dirty="0"/>
              <a:t> a straight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my part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Centerline</a:t>
            </a:r>
            <a:r>
              <a:rPr lang="sv-SE" dirty="0"/>
              <a:t>, </a:t>
            </a:r>
            <a:r>
              <a:rPr lang="sv-SE" dirty="0" err="1"/>
              <a:t>it´s</a:t>
            </a:r>
            <a:r>
              <a:rPr lang="sv-SE" dirty="0"/>
              <a:t> under the </a:t>
            </a:r>
            <a:r>
              <a:rPr lang="sv-SE" dirty="0" err="1"/>
              <a:t>tool</a:t>
            </a:r>
            <a:r>
              <a:rPr lang="sv-SE" dirty="0"/>
              <a:t> Line.</a:t>
            </a:r>
          </a:p>
          <a:p>
            <a:r>
              <a:rPr lang="sv-SE" dirty="0" err="1"/>
              <a:t>Then</a:t>
            </a:r>
            <a:r>
              <a:rPr lang="sv-SE" dirty="0"/>
              <a:t> i </a:t>
            </a:r>
            <a:r>
              <a:rPr lang="sv-SE" dirty="0" err="1"/>
              <a:t>meassure</a:t>
            </a:r>
            <a:r>
              <a:rPr lang="sv-SE" dirty="0"/>
              <a:t> my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tool</a:t>
            </a:r>
            <a:r>
              <a:rPr lang="sv-SE" dirty="0"/>
              <a:t> Smart Dimension. I </a:t>
            </a:r>
            <a:r>
              <a:rPr lang="sv-SE" dirty="0" err="1"/>
              <a:t>give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the </a:t>
            </a:r>
            <a:r>
              <a:rPr lang="sv-SE" dirty="0" err="1"/>
              <a:t>length</a:t>
            </a:r>
            <a:r>
              <a:rPr lang="sv-SE" dirty="0"/>
              <a:t> = 94,20 mm (it is the </a:t>
            </a:r>
            <a:r>
              <a:rPr lang="sv-SE" dirty="0" err="1"/>
              <a:t>circumfence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30mm diameter.) I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meassure</a:t>
            </a:r>
            <a:r>
              <a:rPr lang="sv-SE" dirty="0"/>
              <a:t> from the </a:t>
            </a:r>
            <a:r>
              <a:rPr lang="sv-SE" dirty="0" err="1"/>
              <a:t>line</a:t>
            </a:r>
            <a:r>
              <a:rPr lang="sv-SE" dirty="0"/>
              <a:t> to the </a:t>
            </a:r>
            <a:r>
              <a:rPr lang="sv-SE" dirty="0" err="1"/>
              <a:t>bottom</a:t>
            </a:r>
            <a:r>
              <a:rPr lang="sv-SE" dirty="0"/>
              <a:t> 10mm. And from origo to the end </a:t>
            </a:r>
            <a:r>
              <a:rPr lang="sv-SE" dirty="0" err="1"/>
              <a:t>of</a:t>
            </a:r>
            <a:r>
              <a:rPr lang="sv-SE" dirty="0"/>
              <a:t> the new </a:t>
            </a:r>
            <a:r>
              <a:rPr lang="sv-SE" dirty="0" err="1"/>
              <a:t>line</a:t>
            </a:r>
            <a:r>
              <a:rPr lang="sv-SE" dirty="0"/>
              <a:t> I </a:t>
            </a:r>
            <a:r>
              <a:rPr lang="sv-SE" dirty="0" err="1"/>
              <a:t>meassure</a:t>
            </a:r>
            <a:r>
              <a:rPr lang="sv-SE" dirty="0"/>
              <a:t> 47.10mm </a:t>
            </a:r>
            <a:r>
              <a:rPr lang="sv-SE" dirty="0" err="1"/>
              <a:t>which</a:t>
            </a:r>
            <a:r>
              <a:rPr lang="sv-SE" dirty="0"/>
              <a:t> is 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circumfence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middle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is in the </a:t>
            </a:r>
            <a:r>
              <a:rPr lang="sv-SE" dirty="0" err="1"/>
              <a:t>middle</a:t>
            </a:r>
            <a:r>
              <a:rPr lang="sv-SE" dirty="0"/>
              <a:t>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225" y="2206305"/>
            <a:ext cx="2671843" cy="1905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405" y="4639343"/>
            <a:ext cx="2957773" cy="21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46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187</TotalTime>
  <Words>1306</Words>
  <Application>Microsoft Office PowerPoint</Application>
  <PresentationFormat>Bredbild</PresentationFormat>
  <Paragraphs>56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Jon styrelserum</vt:lpstr>
      <vt:lpstr>Wrap</vt:lpstr>
      <vt:lpstr>Open SolidWorks</vt:lpstr>
      <vt:lpstr>How the Wrap-feature works</vt:lpstr>
      <vt:lpstr>PowerPoint-presentation</vt:lpstr>
      <vt:lpstr>Sketch the profile of the tube</vt:lpstr>
      <vt:lpstr>Finishing a Sketch</vt:lpstr>
      <vt:lpstr>Extruded Boss/Base.</vt:lpstr>
      <vt:lpstr>Sketch what you want to wrap</vt:lpstr>
      <vt:lpstr>Sketch your wrap</vt:lpstr>
      <vt:lpstr>Sketch your text </vt:lpstr>
      <vt:lpstr>Text</vt:lpstr>
      <vt:lpstr>Exit the sketch</vt:lpstr>
      <vt:lpstr>Wrap</vt:lpstr>
      <vt:lpstr>Finished Wrap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SolidWorks</dc:title>
  <dc:creator>Martina Danborg</dc:creator>
  <cp:lastModifiedBy>Martina Danborg</cp:lastModifiedBy>
  <cp:revision>17</cp:revision>
  <dcterms:created xsi:type="dcterms:W3CDTF">2016-12-29T11:57:55Z</dcterms:created>
  <dcterms:modified xsi:type="dcterms:W3CDTF">2017-03-14T14:33:52Z</dcterms:modified>
</cp:coreProperties>
</file>